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1" r:id="rId11"/>
    <p:sldId id="293" r:id="rId12"/>
    <p:sldId id="292" r:id="rId13"/>
    <p:sldId id="294" r:id="rId14"/>
    <p:sldId id="298" r:id="rId15"/>
    <p:sldId id="299" r:id="rId16"/>
    <p:sldId id="295" r:id="rId17"/>
    <p:sldId id="296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F43"/>
    <a:srgbClr val="1B7753"/>
    <a:srgbClr val="340A5E"/>
    <a:srgbClr val="0F3B25"/>
    <a:srgbClr val="292C48"/>
    <a:srgbClr val="2C2D39"/>
    <a:srgbClr val="242630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FDE45-AF77-4B5C-9715-49D594BDF05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474" autoAdjust="0"/>
  </p:normalViewPr>
  <p:slideViewPr>
    <p:cSldViewPr snapToGrid="0" snapToObjects="1">
      <p:cViewPr varScale="1">
        <p:scale>
          <a:sx n="67" d="100"/>
          <a:sy n="67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ja-JP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1810" indent="-511810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>
            <a:fillRect/>
          </a:stretch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/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>
              <a:fillRect/>
            </a:stretch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>
              <a:fillRect/>
            </a:stretch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>
            <a:fillRect/>
          </a:stretch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523239" y="1885950"/>
            <a:ext cx="11562715" cy="40576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Student Name   :   J. Janani 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Register </a:t>
            </a:r>
            <a: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No    </a:t>
            </a: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:  36324U18018</a:t>
            </a:r>
            <a:b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NM  ID</a:t>
            </a: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        </a:t>
            </a: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:  astvu36336324u18018 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Department   </a:t>
            </a:r>
            <a: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:  BSc(Computer Science )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College Name  :  Sree Abiraami Arts &amp; Science College for Women 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University        :  Thiruvalluvar University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Date of  Birth   :  08/04/2007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Gender             :  Female</a:t>
            </a:r>
            <a:b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Current </a:t>
            </a:r>
            <a:r>
              <a:rPr lang="en-IN" altLang="en-US" sz="2800" i="1" dirty="0" err="1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sem</a:t>
            </a:r>
            <a:r>
              <a:rPr lang="en-IN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en-US" sz="2800" i="1" dirty="0">
                <a:solidFill>
                  <a:srgbClr val="340A5E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:  3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3240" y="738505"/>
            <a:ext cx="6858000" cy="73152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>
                <a:solidFill>
                  <a:schemeClr val="tx2">
                    <a:lumMod val="90000"/>
                    <a:lumOff val="10000"/>
                  </a:schemeClr>
                </a:solidFill>
                <a:latin typeface="Cooper Black" panose="0208090404030B020404" charset="0"/>
                <a:cs typeface="Cooper Black" panose="0208090404030B020404" charset="0"/>
              </a:rPr>
              <a:t>DIGITAL PORTFOLIO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48000" y="435514"/>
            <a:ext cx="586484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RESULT AND SCREENSHOT</a:t>
            </a:r>
          </a:p>
        </p:txBody>
      </p:sp>
      <p:pic>
        <p:nvPicPr>
          <p:cNvPr id="10" name="Picture 9" descr="WhatsApp Image 2025-09-01 at 11.20.0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1177290"/>
            <a:ext cx="3790315" cy="2366010"/>
          </a:xfrm>
          <a:prstGeom prst="rect">
            <a:avLst/>
          </a:prstGeom>
        </p:spPr>
      </p:pic>
      <p:pic>
        <p:nvPicPr>
          <p:cNvPr id="11" name="Picture 10" descr="WhatsApp Image 2025-09-01 at 11.20.34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0" y="1177290"/>
            <a:ext cx="3281045" cy="5237480"/>
          </a:xfrm>
          <a:prstGeom prst="rect">
            <a:avLst/>
          </a:prstGeom>
        </p:spPr>
      </p:pic>
      <p:pic>
        <p:nvPicPr>
          <p:cNvPr id="13" name="Picture 12" descr="WhatsApp Image 2025-09-01 at 11.21.0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05" y="1178560"/>
            <a:ext cx="3876675" cy="5235575"/>
          </a:xfrm>
          <a:prstGeom prst="rect">
            <a:avLst/>
          </a:prstGeom>
        </p:spPr>
      </p:pic>
      <p:pic>
        <p:nvPicPr>
          <p:cNvPr id="14" name="Picture 13" descr="WhatsApp Image 2025-09-01 at 11.42.36 PM"/>
          <p:cNvPicPr>
            <a:picLocks noChangeAspect="1"/>
          </p:cNvPicPr>
          <p:nvPr/>
        </p:nvPicPr>
        <p:blipFill>
          <a:blip r:embed="rId5"/>
          <a:srcRect l="11640" t="12840" r="10610" b="12874"/>
          <a:stretch>
            <a:fillRect/>
          </a:stretch>
        </p:blipFill>
        <p:spPr>
          <a:xfrm>
            <a:off x="859790" y="3689350"/>
            <a:ext cx="2922270" cy="279209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5-09-01 at 11.22.32 PM"/>
          <p:cNvPicPr>
            <a:picLocks noChangeAspect="1"/>
          </p:cNvPicPr>
          <p:nvPr/>
        </p:nvPicPr>
        <p:blipFill>
          <a:blip r:embed="rId2"/>
          <a:srcRect t="8626"/>
          <a:stretch>
            <a:fillRect/>
          </a:stretch>
        </p:blipFill>
        <p:spPr>
          <a:xfrm>
            <a:off x="617220" y="574040"/>
            <a:ext cx="3362960" cy="5552440"/>
          </a:xfrm>
          <a:prstGeom prst="rect">
            <a:avLst/>
          </a:prstGeom>
        </p:spPr>
      </p:pic>
      <p:pic>
        <p:nvPicPr>
          <p:cNvPr id="6" name="Picture 5" descr="WhatsApp Image 2025-09-01 at 11.23.40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568960"/>
            <a:ext cx="3422650" cy="5553075"/>
          </a:xfrm>
          <a:prstGeom prst="rect">
            <a:avLst/>
          </a:prstGeom>
        </p:spPr>
      </p:pic>
      <p:pic>
        <p:nvPicPr>
          <p:cNvPr id="8" name="Picture 7" descr="WhatsApp Image 2025-09-01 at 11.23.40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0" y="573405"/>
            <a:ext cx="3217545" cy="554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atsApp Image 2025-09-01 at 11.21.43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324350" cy="5732145"/>
          </a:xfrm>
          <a:prstGeom prst="rect">
            <a:avLst/>
          </a:prstGeom>
        </p:spPr>
      </p:pic>
      <p:pic>
        <p:nvPicPr>
          <p:cNvPr id="9" name="Picture 8" descr="WhatsApp Image 2025-09-01 at 11.58.28 PM"/>
          <p:cNvPicPr>
            <a:picLocks noChangeAspect="1"/>
          </p:cNvPicPr>
          <p:nvPr/>
        </p:nvPicPr>
        <p:blipFill>
          <a:blip r:embed="rId3"/>
          <a:srcRect l="18196" t="-392" r="21795" b="392"/>
          <a:stretch>
            <a:fillRect/>
          </a:stretch>
        </p:blipFill>
        <p:spPr>
          <a:xfrm>
            <a:off x="9517380" y="456565"/>
            <a:ext cx="2360930" cy="5732145"/>
          </a:xfrm>
          <a:prstGeom prst="rect">
            <a:avLst/>
          </a:prstGeom>
        </p:spPr>
      </p:pic>
      <p:pic>
        <p:nvPicPr>
          <p:cNvPr id="13" name="Picture 12" descr="WhatsApp Image 2025-09-01 at 11.23.40 PM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90" y="457200"/>
            <a:ext cx="4847590" cy="573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0" y="481902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CONCLUSION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6523" y="1326926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HIGHLIGHTS  OF  OUR 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675" y="1834515"/>
            <a:ext cx="95389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 My project highlights responsive design, interactive features, easy navigation, showcasing skills and projects effectively for students and professionals.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6523" y="273474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FINAL  SUMMARY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505" y="3218180"/>
            <a:ext cx="753808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This portfolio project showcases my skills, projects, and achievements with a clean, responsive design. It serves as a professional platform for future opportunities.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675" y="4996180"/>
            <a:ext cx="867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A portfolio project benefits society by showcasing skills that inspire learning and innovation.</a:t>
            </a:r>
            <a:b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It helps students and professionals present their talents for better opportunities.</a:t>
            </a:r>
            <a:b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sz="2000" dirty="0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523" y="447212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BENEFITS OF SOCIETY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60" y="2254885"/>
            <a:ext cx="2900680" cy="2320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28" y="4870962"/>
            <a:ext cx="2452525" cy="1757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46885" y="2243138"/>
            <a:ext cx="7768590" cy="7083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 charset="0"/>
              </a:rPr>
              <a:t>This is my GitHub  URL :jananijs0819/portfolio</a:t>
            </a:r>
          </a:p>
          <a:p>
            <a:endParaRPr lang="en-US" sz="4400" dirty="0">
              <a:solidFill>
                <a:schemeClr val="accent1">
                  <a:lumMod val="75000"/>
                </a:schemeClr>
              </a:solidFill>
              <a:latin typeface="Blackadder ITC" panose="04020505051007020D02" pitchFamily="82" charset="0"/>
              <a:cs typeface="Times New Roman" panose="02020603050405020304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786380" y="244475"/>
            <a:ext cx="6096000" cy="1403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GITHUB  LINK</a:t>
            </a:r>
            <a:b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sz="6600" u="sng" dirty="0">
              <a:solidFill>
                <a:schemeClr val="accent5">
                  <a:lumMod val="90000"/>
                  <a:lumOff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FA0A3-2B80-C67D-34C6-9170C768C028}"/>
              </a:ext>
            </a:extLst>
          </p:cNvPr>
          <p:cNvSpPr txBox="1"/>
          <p:nvPr/>
        </p:nvSpPr>
        <p:spPr>
          <a:xfrm>
            <a:off x="985839" y="4100513"/>
            <a:ext cx="932973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My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Project </a:t>
            </a:r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and My Digital portfolio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ivaldi" panose="03020602050506090804" pitchFamily="66" charset="0"/>
                <a:cs typeface="Times New Roman" panose="02020603050405020304" charset="0"/>
              </a:rPr>
              <a:t> link  : </a:t>
            </a:r>
            <a:r>
              <a:rPr lang="en-IN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Vladimir Script" panose="03050402040407070305" pitchFamily="66" charset="0"/>
                <a:cs typeface="Times New Roman" panose="02020603050405020304" charset="0"/>
              </a:rPr>
              <a:t>https://jananijs0819.github.io/portfolio/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" y="-743319"/>
            <a:ext cx="5303520" cy="40233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Brush Script MT" panose="03060802040406070304" pitchFamily="66" charset="0"/>
                <a:ea typeface="Brush Script MT" panose="03060802040406070304" pitchFamily="66" charset="0"/>
              </a:rPr>
              <a:t>Thank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418" y="2608499"/>
            <a:ext cx="9150980" cy="2582933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Name : J. Janani</a:t>
            </a:r>
            <a:endParaRPr lang="en-IN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Year   :  Second year</a:t>
            </a:r>
            <a:endParaRPr lang="en-US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Department : BSc (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Computer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cience)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College name : Sree Abiraami Arts and Science   college for womem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Place : Keelalathur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6198" y="1900613"/>
            <a:ext cx="548971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Colonna MT" panose="04020805060202030203" pitchFamily="2" charset="0"/>
                <a:ea typeface="Colonna MT" panose="04020805060202030203" pitchFamily="2" charset="0"/>
              </a:rPr>
              <a:t>Presented by 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823970" y="432435"/>
            <a:ext cx="5956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📌 PROJECT  TITLE  :</a:t>
            </a:r>
            <a:endParaRPr lang="en-US" sz="3600" b="1" u="sng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endParaRPr lang="en-US" sz="3600" b="1" u="sng" dirty="0">
              <a:solidFill>
                <a:srgbClr val="0070C0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9260" y="1631315"/>
            <a:ext cx="10274300" cy="3769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1.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My digital portfolio: A front-end development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2. Student digital portfolio using HTML, CSS &amp; JavaScript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3. Personal portfolio website – A front-end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4. Janani’s digital portfolio: A modern web design approach</a:t>
            </a:r>
            <a:endParaRPr lang="en-US" sz="2800" b="1" cap="none" dirty="0">
              <a:solidFill>
                <a:schemeClr val="accent3">
                  <a:lumMod val="7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endParaRPr lang="en-US" sz="2800" b="1" cap="none" dirty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80" y="432435"/>
            <a:ext cx="2410460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513705" y="381000"/>
            <a:ext cx="553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u="sng" dirty="0">
                <a:solidFill>
                  <a:schemeClr val="accent5">
                    <a:lumMod val="50000"/>
                  </a:schemeClr>
                </a:solidFill>
                <a:latin typeface="Cooper Black" panose="0208090404030B020404" charset="0"/>
                <a:cs typeface="Cooper Black" panose="0208090404030B020404" charset="0"/>
                <a:sym typeface="+mn-ea"/>
              </a:rPr>
              <a:t>💡</a:t>
            </a:r>
            <a:r>
              <a:rPr lang="en-IN" sz="5400" b="1" u="sng" dirty="0">
                <a:solidFill>
                  <a:schemeClr val="accent4">
                    <a:lumMod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AGENDA</a:t>
            </a:r>
            <a:endParaRPr lang="en-US" sz="5400" b="1" u="sng" dirty="0">
              <a:solidFill>
                <a:schemeClr val="accent4">
                  <a:lumMod val="1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96180" y="1738630"/>
            <a:ext cx="50990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1.Problem Statement
2.Project Overview
3.End Users
4.Tools and Technologies
5.Portfolio design and layout
6.Features and Functionality
7.Result and Screenshot
8.Conclusion</a:t>
            </a:r>
            <a:endParaRPr lang="en-IN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9.GitHub  link</a:t>
            </a:r>
            <a:endParaRPr lang="en-US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sz="3200" b="1" i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" y="430530"/>
            <a:ext cx="3784600" cy="596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54250" y="1818640"/>
            <a:ext cx="584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lt"/>
                <a:sym typeface="+mn-ea"/>
              </a:rPr>
              <a:t>Problem Statement </a:t>
            </a:r>
            <a:endParaRPr lang="en-US" sz="3600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lt"/>
            </a:endParaRPr>
          </a:p>
          <a:p>
            <a:pPr algn="ctr"/>
            <a:endParaRPr lang="en-US" sz="3600" b="1" u="sng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2913" y="3017520"/>
            <a:ext cx="8689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IN" sz="3200" i="1" dirty="0">
                <a:solidFill>
                  <a:srgbClr val="2A1F43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In today’s competitive world, resumes alone cannot fully represent a student’s skills, creativity, and achievements. A responsive portfolio website solves this problem by providing an interactive space to highlight projects, skills, and accomplishments effectively.</a:t>
            </a:r>
            <a:endParaRPr lang="en-US" sz="3200" i="1" cap="none" dirty="0">
              <a:solidFill>
                <a:srgbClr val="2A1F43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pPr algn="l"/>
            <a:endParaRPr lang="en-US" sz="3200" i="1" cap="none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91" y="2599567"/>
            <a:ext cx="2473567" cy="283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-580073" y="535305"/>
            <a:ext cx="7433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ea typeface="Calibri" panose="020F0502020204030204"/>
                <a:cs typeface="Cooper Black" panose="0208090404030B020404" charset="0"/>
                <a:sym typeface="+mn-ea"/>
              </a:rPr>
              <a:t>Project  overview</a:t>
            </a:r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Algerian" panose="04020705040A02060702" pitchFamily="82" charset="0"/>
              <a:ea typeface="Calibri" panose="020F0502020204030204"/>
              <a:cs typeface="Cooper Black" panose="0208090404030B020404" charset="0"/>
            </a:endParaRPr>
          </a:p>
          <a:p>
            <a:pPr algn="ctr"/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Cooper Black" panose="0208090404030B020404" charset="0"/>
              <a:ea typeface="Calibri" panose="020F0502020204030204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157413" y="2022156"/>
            <a:ext cx="8472487" cy="4300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➪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Project overview: personal portfolio </a:t>
            </a:r>
            <a:r>
              <a:rPr lang="en-IN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website.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STXingkai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Core features: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STXingkai"/>
                <a:cs typeface="Times New Roman" panose="02020603050405020304" charset="0"/>
              </a:rPr>
              <a:t>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About 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Certificate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Contact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Skills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Project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 </a:t>
            </a:r>
            <a:endParaRPr lang="en-US" sz="2400" b="1" cap="none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Main idea:</a:t>
            </a:r>
            <a:endParaRPr lang="en-US" sz="2800" b="1" cap="none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Create a personal portfolio website to showcase about , certificate &amp; achievements, skills, projects &amp; contact.</a:t>
            </a: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>
              <a:buClr>
                <a:srgbClr val="000000"/>
              </a:buClr>
            </a:pP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  </a:t>
            </a:r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6358255" y="766445"/>
            <a:ext cx="524383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Who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Are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the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end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users?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95" y="383540"/>
            <a:ext cx="1627505" cy="164909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92175" y="2185670"/>
            <a:ext cx="101993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340A5E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➪ </a:t>
            </a:r>
            <a:r>
              <a:rPr 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The student digital portfolio can be beneficial for a wide range of users: </a:t>
            </a:r>
          </a:p>
          <a:p>
            <a:endParaRPr lang="en-IN" sz="2400" b="1" u="sng" cap="none" dirty="0">
              <a:solidFill>
                <a:srgbClr val="340A5E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+mn-ea"/>
            </a:endParaRPr>
          </a:p>
          <a:p>
            <a:endParaRPr lang="en-IN" sz="2400" b="1" u="sng" dirty="0">
              <a:solidFill>
                <a:srgbClr val="340A5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Student</a:t>
            </a:r>
            <a:r>
              <a:rPr lang="en-US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 – to showcase their academic progress, skills, projects, and certifications in a structured digital format.</a:t>
            </a:r>
            <a:endParaRPr lang="en-IN" sz="2400" b="1" cap="none" dirty="0">
              <a:solidFill>
                <a:srgbClr val="7030A0"/>
              </a:solidFill>
              <a:latin typeface="Old English Text MT" panose="03040902040508030806" pitchFamily="66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Job</a:t>
            </a:r>
            <a:r>
              <a:rPr lang="en-US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 seekers – to present their resume and achievements interactively, helping them stand out in recruitment processes.</a:t>
            </a:r>
            <a:endParaRPr lang="en-IN" sz="2400" b="1" cap="none" dirty="0">
              <a:solidFill>
                <a:srgbClr val="7030A0"/>
              </a:solidFill>
              <a:latin typeface="Old English Text MT" panose="03040902040508030806" pitchFamily="66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* Freelancers – to display their work, technical expertise, and client projects to attract potential opportunities.</a:t>
            </a:r>
            <a:endParaRPr lang="en-IN" sz="2400" b="1" cap="none" dirty="0">
              <a:solidFill>
                <a:srgbClr val="7030A0"/>
              </a:solidFill>
              <a:latin typeface="Old English Text MT" panose="03040902040508030806" pitchFamily="66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* Professionals – to maintain an online profile that highlights their experience, achievements, and career gro</a:t>
            </a:r>
            <a:r>
              <a:rPr lang="en-US" sz="2400" b="1" i="1" dirty="0">
                <a:solidFill>
                  <a:srgbClr val="7030A0"/>
                </a:solidFill>
                <a:latin typeface="Old English Text MT" panose="03040902040508030806" pitchFamily="66" charset="0"/>
                <a:cs typeface="Times New Roman" panose="02020603050405020304" charset="0"/>
                <a:sym typeface="+mn-ea"/>
              </a:rPr>
              <a:t>wth.</a:t>
            </a:r>
            <a:endParaRPr lang="en-US" sz="2400" b="1" i="1" cap="none" dirty="0">
              <a:solidFill>
                <a:srgbClr val="7030A0"/>
              </a:solidFill>
              <a:latin typeface="Old English Text MT" panose="03040902040508030806" pitchFamily="66" charset="0"/>
              <a:cs typeface="Times New Roman" panose="02020603050405020304" charset="0"/>
            </a:endParaRP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820670" y="655320"/>
            <a:ext cx="863155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Tools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nd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echniques </a:t>
            </a:r>
            <a:endParaRPr lang="en-US" sz="4400" b="1" u="sng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pPr algn="ctr"/>
            <a:endParaRPr lang="en-US" sz="3600" b="1" u="sng" dirty="0">
              <a:solidFill>
                <a:schemeClr val="accent1">
                  <a:lumMod val="50000"/>
                </a:schemeClr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2925" y="1754505"/>
            <a:ext cx="10787380" cy="4657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☞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To develop the student digital portfolio, the following tools and techniques are used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</a:p>
          <a:p>
            <a:pPr marL="0" indent="0">
              <a:buNone/>
            </a:pPr>
            <a:endParaRPr lang="en-IN" sz="3200" cap="none" dirty="0">
              <a:solidFill>
                <a:schemeClr val="accent1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alt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altLang="en-IN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Html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(hypertext markup language):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The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content of the portfolio, including sections like about, education, skills, projects,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certificate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and contact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.</a:t>
            </a:r>
            <a:endParaRPr lang="en-IN" sz="2000" cap="none" dirty="0">
              <a:solidFill>
                <a:schemeClr val="accent4">
                  <a:lumMod val="2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CSS (cascading style sheets): for designing and styling the web pages </a:t>
            </a: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JavaScript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(JS): for adding interactivity and dynamic features such as navigation menus, form validation, and smooth transitions.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Code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editor – visual studio code (VS code)</a:t>
            </a: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Web browser -(google chrome/edge)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8258" y="479190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0070C0"/>
                </a:solidFill>
                <a:latin typeface="Algerian" panose="04020705040A02060702" pitchFamily="82" charset="0"/>
              </a:rPr>
              <a:t>Portfolio design layout</a:t>
            </a:r>
            <a:endParaRPr lang="en-US" sz="3200" b="1" u="sng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258" y="1228397"/>
            <a:ext cx="1090397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1. About </a:t>
            </a: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me </a:t>
            </a:r>
            <a:endParaRPr lang="en-IN" sz="2800" b="1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      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A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brief introduction of Janani.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J 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     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Educational background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(B.Sc. Computer science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2. Projects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Showcasing academic and personal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project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Each project with a title, description, tools used, and</a:t>
            </a:r>
            <a:r>
              <a:rPr lang="en-IN" sz="2000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GitHub/demo link (if available)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3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Skills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List of technical skills (HTML, CSS, JavaScript, C, python, etc.)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🔸So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ft skills (teamwork, communication, problem-   solving)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Visual representation (skill bars or icons)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4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Contact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Contact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form (name, email, message)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🔸Direct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contact details (email ID, LinkedIn, GitHub link)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43" y="776423"/>
            <a:ext cx="3144374" cy="2212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7999" y="449996"/>
            <a:ext cx="7901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chemeClr val="accent1"/>
                </a:solidFill>
                <a:latin typeface="Algerian" panose="04020705040A02060702" pitchFamily="82" charset="0"/>
              </a:rPr>
              <a:t>🎗️Features and functionality</a:t>
            </a:r>
            <a:endParaRPr lang="en-US" sz="3200" b="1" u="sng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391" y="887163"/>
            <a:ext cx="89694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1.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Navigation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Bar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(menu / header).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Smooth scrolling to different sections.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Highlight active section when scrolling.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2. Project section grid layout to showcase projects (with image + title).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 hover → show description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endParaRPr lang="en-US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(HTML, CSS, JS, python, etc.).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nk to GitHub repository or live demo.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3.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Contact section simple form: name, email, message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Email integration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ocial media icons (LinkedIn, GitHub, 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etc)</a:t>
            </a:r>
            <a:r>
              <a:rPr lang="en-IN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</a:p>
          <a:p>
            <a:r>
              <a:rPr lang="en-IN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4</a:t>
            </a:r>
            <a:r>
              <a:rPr lang="en-US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 Responsive design mobile + tablet + desktop compatible.</a:t>
            </a:r>
            <a:endParaRPr lang="en-IN" sz="2000" b="1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 Flexible grid layout for projects and skills.</a:t>
            </a:r>
            <a:endParaRPr lang="en-IN" sz="2000" b="1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Navigation menu to hamburger in small screens.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76" y="2911586"/>
            <a:ext cx="3241823" cy="336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76E13-D552-4230-8F12-ECC520456A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892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Algerian</vt:lpstr>
      <vt:lpstr>Aptos</vt:lpstr>
      <vt:lpstr>Arial</vt:lpstr>
      <vt:lpstr>Blackadder ITC</vt:lpstr>
      <vt:lpstr>Brush Script MT</vt:lpstr>
      <vt:lpstr>Calibri</vt:lpstr>
      <vt:lpstr>Colonna MT</vt:lpstr>
      <vt:lpstr>Cooper Black</vt:lpstr>
      <vt:lpstr>Monotype Corsiva</vt:lpstr>
      <vt:lpstr>Old English Text MT</vt:lpstr>
      <vt:lpstr>Perpetua Titling MT</vt:lpstr>
      <vt:lpstr>Pristina</vt:lpstr>
      <vt:lpstr>Script MT Bold</vt:lpstr>
      <vt:lpstr>Sitka Text</vt:lpstr>
      <vt:lpstr>Times New Roman</vt:lpstr>
      <vt:lpstr>Vivaldi</vt:lpstr>
      <vt:lpstr>Vladimir Script</vt:lpstr>
      <vt:lpstr>Creative Gradient </vt:lpstr>
      <vt:lpstr>Student Name   :   J. Janani  Register No      :  36324U18018 NM  ID            :  astvu36336324u18018  Department      :  BSc(Computer Science ) College Name  :  Sree Abiraami Arts &amp; Science College for Women  University        :  Thiruvalluvar University Date of  Birth   :  08/04/2007 Gender             :  Female Current sem      :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  :  J. Janani  Register Number  :  36324U18018 Naan Mudhalvan   :astvu36336324u18018  Department  :   BSc(Computer Science ) College Name  :  Sree Abiraami Arts &amp; Science College for Women  University :  Thiruvalluvar University Date of  Birth   :  08/04/2007 Gender  :  Female Current semester   :  3</dc:title>
  <dc:creator>Guna Shekaran</dc:creator>
  <cp:lastModifiedBy>Abiraami_User</cp:lastModifiedBy>
  <cp:revision>14</cp:revision>
  <dcterms:created xsi:type="dcterms:W3CDTF">2025-08-21T18:12:00Z</dcterms:created>
  <dcterms:modified xsi:type="dcterms:W3CDTF">2025-09-04T06:56:36Z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87D7D10C73634034837D962D2B3C7809_13</vt:lpwstr>
  </property>
  <property fmtid="{D5CDD505-2E9C-101B-9397-08002B2CF9AE}" pid="5" name="KSOProductBuildVer">
    <vt:lpwstr>1033-12.2.0.22222</vt:lpwstr>
  </property>
</Properties>
</file>